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4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F19E0900-E042-4D53-B97D-9B90912B9FBB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19A4B35-DAB3-46CC-AE26-AE4F0A736BB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31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BFCFFC4-5B86-481D-B682-75907D17242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2BE13B7-203E-4C32-8F36-783210F5945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</p:spPr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34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0482F16-44F6-47A7-AC9A-5B31449B719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51280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2400" cy="62748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0026274-8A6B-48A5-9D16-75DC2232C3A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770040" y="1825560"/>
            <a:ext cx="897372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540000" y="1800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solidFill>
                  <a:srgbClr val="158466"/>
                </a:solidFill>
                <a:latin typeface="Arial"/>
              </a:rPr>
              <a:t>Data Wrangling Flowchart</a:t>
            </a:r>
            <a:endParaRPr b="0" lang="en-IN" sz="4400" spc="-1" strike="noStrike">
              <a:solidFill>
                <a:srgbClr val="158466"/>
              </a:solidFill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720000" y="1324800"/>
            <a:ext cx="1260000" cy="475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2880000" y="1324800"/>
            <a:ext cx="1980000" cy="475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5580000" y="1324800"/>
            <a:ext cx="2700000" cy="475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17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7"/>
          <p:cNvSpPr/>
          <p:nvPr/>
        </p:nvSpPr>
        <p:spPr>
          <a:xfrm>
            <a:off x="5220000" y="2340000"/>
            <a:ext cx="3780000" cy="54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0" name="CustomShape 8"/>
          <p:cNvSpPr/>
          <p:nvPr/>
        </p:nvSpPr>
        <p:spPr>
          <a:xfrm>
            <a:off x="5220000" y="3420000"/>
            <a:ext cx="3780000" cy="54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1" name="CustomShape 9"/>
          <p:cNvSpPr/>
          <p:nvPr/>
        </p:nvSpPr>
        <p:spPr>
          <a:xfrm>
            <a:off x="4860000" y="4320000"/>
            <a:ext cx="4320000" cy="54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 </a:t>
            </a:r>
            <a:r>
              <a:rPr b="0" lang="en-IN" sz="1800" spc="-1" strike="noStrike">
                <a:latin typeface="Arial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2" name="CustomShape 10"/>
          <p:cNvSpPr/>
          <p:nvPr/>
        </p:nvSpPr>
        <p:spPr>
          <a:xfrm>
            <a:off x="1080000" y="4500000"/>
            <a:ext cx="2880000" cy="54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3" name="CustomShape 11"/>
          <p:cNvSpPr/>
          <p:nvPr/>
        </p:nvSpPr>
        <p:spPr>
          <a:xfrm>
            <a:off x="1440000" y="5580000"/>
            <a:ext cx="1620000" cy="5400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4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3D0B125-F555-4D31-8E1F-8D20C989B25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4F29D86-E8DB-48A7-B705-FD3A6D89608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770040" y="180648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B7BEA53-4443-4B1F-9E8F-03D392C25E6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838080" y="1874880"/>
            <a:ext cx="105138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9767797-F555-4DCF-92C5-C304B523C4C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plots/graphs and interactions you have added to a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plots and interactions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Plotly Dash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E8380BC-309C-4C65-94F3-C567369F4A5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840960" y="1807200"/>
            <a:ext cx="7066800" cy="16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EFE0F1F-77DD-4640-A7BC-283A9A0D3D8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7B16924-3F01-4408-875C-FA3F5F58639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865080" y="205740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36F2559A-B978-4780-A985-EE374ED8742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5280" cy="331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F6B59C1-DBA9-455A-82CF-219863E8F65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70040" y="206964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1245394-340B-4BAD-8A2B-F8A8BCEBF9F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5" name="CustomShape 2"/>
          <p:cNvSpPr/>
          <p:nvPr/>
        </p:nvSpPr>
        <p:spPr>
          <a:xfrm>
            <a:off x="770040" y="208224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6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9D6CB69-293F-4AA0-89E8-F737DE8AF47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770040" y="206964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95A0722-015A-4E64-B23A-9EDAC3ABFD1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1" name="CustomShape 2"/>
          <p:cNvSpPr/>
          <p:nvPr/>
        </p:nvSpPr>
        <p:spPr>
          <a:xfrm>
            <a:off x="770040" y="205740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6A17529-2B2D-4A89-8877-F10ABFD1F9B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770040" y="206964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744181A-BEAE-497D-B7E8-EA50FDAEB5A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7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47CA4D6-B46A-46E2-957E-2B9503160F7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3ED1061-EF48-44F4-848F-9AD8B7E4895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0DEB8B3-BBA4-4E1D-BBFB-FE171C4D1E1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B18F467-6CC3-4B9A-81AB-1337373E5DE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C6BCC76C-5A76-4F1E-AAF3-2C3178BAEA8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6160" cy="103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34E8607-60A3-4A90-BCD8-1EAC561727C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1306F9F-503E-4ACD-8980-4CB14211BE5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FC6BFD2-D29D-4EC1-9890-1F4849AD928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4A84E39-2ACD-4879-8F03-ACEF442F25E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30AAB3A-A9E4-46C6-92E9-AFA4A0CB994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C1DF25B-EA0E-4E04-B371-45CDE91C6AD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F705B4B-F890-44D7-88EB-AEE3CAE17FA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2D155E3-9E6D-4861-9BC6-FE57CE19E0D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770040" y="1690560"/>
            <a:ext cx="8596080" cy="43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BADE2823-3648-4D86-BAC6-16660C7E768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82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59200" cy="189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BCFEB13-6329-40AB-AAF3-7BC1715BE81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25560"/>
            <a:ext cx="974376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7FE6608-4391-4F02-9A81-81B81E674EF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34040" y="1825560"/>
            <a:ext cx="105498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FBE305C-35D4-435F-98D1-03926EDF33F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770040" y="1825560"/>
            <a:ext cx="104130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3ED939A-6C69-4EF4-99BB-66A9E370102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770040" y="2082240"/>
            <a:ext cx="532404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FCE2FAA-5FE3-4C64-803B-58053CE5059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770040" y="2057400"/>
            <a:ext cx="94762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2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3856BD9-7974-40F0-BF02-13ED1E93680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4" name="CustomShape 2"/>
          <p:cNvSpPr/>
          <p:nvPr/>
        </p:nvSpPr>
        <p:spPr>
          <a:xfrm>
            <a:off x="770040" y="1874880"/>
            <a:ext cx="59022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5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E6B881F-8E23-4F30-965E-5E95AA84FCA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770040" y="1859400"/>
            <a:ext cx="105138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8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9448920" y="6356520"/>
            <a:ext cx="2741400" cy="36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9629EEC-22A7-4916-9ACE-9680ED04397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BE6B69B-163F-49D2-BD65-1E79B100E9F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3040" cy="520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68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68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F3AA304-EB16-4AEB-8A88-9E131A20924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3800" cy="434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54CCE93-62D9-465C-A1C5-B0ADB6E5A84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20800" y="1800360"/>
            <a:ext cx="4638600" cy="422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5910120" y="1792440"/>
            <a:ext cx="5459040" cy="42051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5940000" y="1800000"/>
            <a:ext cx="1438920" cy="3589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8280000" y="1972440"/>
            <a:ext cx="2698920" cy="546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120000" y="3060000"/>
            <a:ext cx="3058920" cy="71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4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10"/>
          <p:cNvSpPr/>
          <p:nvPr/>
        </p:nvSpPr>
        <p:spPr>
          <a:xfrm>
            <a:off x="7740000" y="3960000"/>
            <a:ext cx="3418920" cy="71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87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2"/>
          <p:cNvSpPr/>
          <p:nvPr/>
        </p:nvSpPr>
        <p:spPr>
          <a:xfrm>
            <a:off x="6143400" y="4860000"/>
            <a:ext cx="4475520" cy="35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9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14"/>
          <p:cNvSpPr/>
          <p:nvPr/>
        </p:nvSpPr>
        <p:spPr>
          <a:xfrm>
            <a:off x="7560000" y="5580000"/>
            <a:ext cx="1798920" cy="3589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1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1400" cy="39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7E00CC4-A3B4-481E-A407-6069C6999C1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922320" y="1792440"/>
            <a:ext cx="3930480" cy="380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8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"/>
          <p:cNvSpPr/>
          <p:nvPr/>
        </p:nvSpPr>
        <p:spPr>
          <a:xfrm>
            <a:off x="922320" y="691200"/>
            <a:ext cx="105138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5910120" y="1792440"/>
            <a:ext cx="5459040" cy="42051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97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7"/>
          <p:cNvSpPr/>
          <p:nvPr/>
        </p:nvSpPr>
        <p:spPr>
          <a:xfrm>
            <a:off x="5910120" y="1792440"/>
            <a:ext cx="5459040" cy="42051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99" name="CustomShape 8"/>
          <p:cNvSpPr/>
          <p:nvPr/>
        </p:nvSpPr>
        <p:spPr>
          <a:xfrm>
            <a:off x="5940000" y="1800000"/>
            <a:ext cx="1438920" cy="3589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0" name="CustomShape 9"/>
          <p:cNvSpPr/>
          <p:nvPr/>
        </p:nvSpPr>
        <p:spPr>
          <a:xfrm>
            <a:off x="8280000" y="1972440"/>
            <a:ext cx="2698920" cy="546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1" name="CustomShape 10"/>
          <p:cNvSpPr/>
          <p:nvPr/>
        </p:nvSpPr>
        <p:spPr>
          <a:xfrm>
            <a:off x="6120000" y="3060720"/>
            <a:ext cx="3058920" cy="71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2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12"/>
          <p:cNvSpPr/>
          <p:nvPr/>
        </p:nvSpPr>
        <p:spPr>
          <a:xfrm>
            <a:off x="7740000" y="3960720"/>
            <a:ext cx="3418920" cy="71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04" name="CustomShape 13"/>
          <p:cNvSpPr/>
          <p:nvPr/>
        </p:nvSpPr>
        <p:spPr>
          <a:xfrm>
            <a:off x="6143400" y="4860000"/>
            <a:ext cx="3036240" cy="89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5" name="CustomShape 14"/>
          <p:cNvSpPr/>
          <p:nvPr/>
        </p:nvSpPr>
        <p:spPr>
          <a:xfrm>
            <a:off x="9540000" y="5400000"/>
            <a:ext cx="1469160" cy="3589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6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2022-01-31T12:09:28Z</dcterms:modified>
  <cp:revision>220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